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6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EFB97-56DA-4345-AF5A-2B01847B2E08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DF76-8480-4508-B128-34CA338D7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1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692696"/>
            <a:ext cx="8028384" cy="44505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«По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страницам Конституции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Методическая 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разработка мероприятия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посвященного </a:t>
            </a:r>
            <a:b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Дню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Конституции  Российской 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Федерации</a:t>
            </a:r>
            <a:r>
              <a:rPr lang="ru-RU" sz="1600" b="1" dirty="0" smtClean="0">
                <a:solidFill>
                  <a:srgbClr val="8064A2">
                    <a:lumMod val="50000"/>
                  </a:srgbClr>
                </a:solidFill>
              </a:rPr>
              <a:t/>
            </a:r>
            <a:br>
              <a:rPr lang="ru-RU" sz="1600" b="1" dirty="0" smtClean="0">
                <a:solidFill>
                  <a:srgbClr val="8064A2">
                    <a:lumMod val="50000"/>
                  </a:srgb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</a:t>
            </a:r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Автор: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воспитатель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ГПД </a:t>
            </a:r>
            <a:r>
              <a:rPr lang="en-US" sz="1300" i="1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6 ГБОУ </a:t>
            </a:r>
            <a:r>
              <a:rPr lang="en-US" sz="1300" i="1" dirty="0" smtClean="0">
                <a:solidFill>
                  <a:schemeClr val="accent1">
                    <a:lumMod val="75000"/>
                  </a:schemeClr>
                </a:solidFill>
              </a:rPr>
              <a:t>N231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</a:t>
            </a:r>
            <a:r>
              <a:rPr lang="ru-RU" sz="1300" i="1" dirty="0">
                <a:solidFill>
                  <a:schemeClr val="accent1">
                    <a:lumMod val="75000"/>
                  </a:schemeClr>
                </a:solidFill>
              </a:rPr>
              <a:t>г. Санкт-Петербурга</a:t>
            </a:r>
            <a:br>
              <a:rPr lang="ru-RU" sz="13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ru-RU" sz="1300" i="1" dirty="0" err="1" smtClean="0">
                <a:solidFill>
                  <a:schemeClr val="accent1">
                    <a:lumMod val="75000"/>
                  </a:schemeClr>
                </a:solidFill>
              </a:rPr>
              <a:t>Косухина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300" i="1" dirty="0">
                <a:solidFill>
                  <a:schemeClr val="accent1">
                    <a:lumMod val="75000"/>
                  </a:schemeClr>
                </a:solidFill>
              </a:rPr>
              <a:t>Л.И.                                                                                                                                     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</a:t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3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</a:t>
            </a:r>
            <a:r>
              <a:rPr lang="ru-RU" sz="1300" i="1" dirty="0" smtClean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ru-RU" sz="1300" i="1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sz="1300" i="1" dirty="0">
                <a:solidFill>
                  <a:srgbClr val="4F81BD">
                    <a:lumMod val="75000"/>
                  </a:srgbClr>
                </a:solidFill>
              </a:rPr>
            </a:br>
            <a:r>
              <a:rPr lang="ru-RU" sz="1300" i="1" dirty="0">
                <a:solidFill>
                  <a:srgbClr val="4F81BD">
                    <a:lumMod val="75000"/>
                  </a:srgbClr>
                </a:solidFill>
              </a:rPr>
              <a:t>                                                   </a:t>
            </a:r>
            <a:r>
              <a:rPr lang="ru-RU" sz="1300" i="1" dirty="0" smtClean="0">
                <a:solidFill>
                  <a:srgbClr val="4F81BD">
                    <a:lumMod val="75000"/>
                  </a:srgbClr>
                </a:solidFill>
              </a:rPr>
              <a:t>                                                                                       </a:t>
            </a: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</a:t>
            </a:r>
            <a:br>
              <a:rPr lang="ru-RU" sz="1300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13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2-patrioticheskaya_pesnya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125"/>
                  <p14:fade out="2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949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08912" cy="302433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  <a:t>Кто пользовался правом на труд на своем огороде и вырастил огромный урожай? </a:t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</a:rPr>
              <a:t>(Дед. «Репка»)</a:t>
            </a: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88" y="3610984"/>
            <a:ext cx="5400600" cy="30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Кто нарушил право на свободу и держал КАЯ в холодном плену? (Снежная королева)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04076"/>
            <a:ext cx="5292080" cy="31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0118" y="980728"/>
            <a:ext cx="4762362" cy="36004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Кто нарушил право на неприкосновенность жилища? 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(«Лиса и заяц»)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950606" cy="3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489" y="404664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Кто пользовался правом свободного передвижения на печке? 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(Емеля)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76872"/>
            <a:ext cx="4893139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2232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Кто нарушил право на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образование в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сказке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А.Толстого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«Золотой ключик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»?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(Буратино)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61764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5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60648"/>
            <a:ext cx="9001000" cy="30243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Карабас-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</a:rPr>
              <a:t>Барабас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  заставил кукол работать в своем театре. </a:t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Какое право он нарушил?</a:t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( право на не принудительный труд )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48880"/>
            <a:ext cx="3101330" cy="42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032448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chemeClr val="accent4">
                    <a:lumMod val="75000"/>
                  </a:schemeClr>
                </a:solidFill>
              </a:rPr>
              <a:t>Всем спасибо </a:t>
            </a:r>
            <a:br>
              <a:rPr lang="ru-RU" sz="96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9600" dirty="0" smtClean="0">
                <a:solidFill>
                  <a:schemeClr val="accent4">
                    <a:lumMod val="75000"/>
                  </a:schemeClr>
                </a:solidFill>
              </a:rPr>
              <a:t>за внимание!</a:t>
            </a:r>
            <a:endParaRPr lang="ru-RU" sz="9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" y="3933056"/>
            <a:ext cx="8964488" cy="2301138"/>
          </a:xfrm>
          <a:prstGeom prst="rect">
            <a:avLst/>
          </a:prstGeom>
        </p:spPr>
      </p:pic>
      <p:pic>
        <p:nvPicPr>
          <p:cNvPr id="5" name="3-grom_pobedy_razdavaysa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.0625"/>
                  <p14:fade out="1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ф Конституци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3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589066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нашей стране 12 декабря отмечается День Конституции.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Слышали ли вы о Конституции?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Знаете ли вы, для чего она нужна?  И  почему о ней нужно знать каждому гражданину России?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Что такое Конституция?  Это Основной  Закон государства. Была принята 12 декабря 1993 года, который помогает управлять страной в области экономике, политике, социальной жизни страны. Те, кто работал над созданием Конституции, думали о детях, потому что подрастающее поколение – это будущее России.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2512537" cy="3672408"/>
          </a:xfrm>
        </p:spPr>
      </p:pic>
    </p:spTree>
    <p:extLst>
      <p:ext uri="{BB962C8B-B14F-4D97-AF65-F5344CB8AC3E}">
        <p14:creationId xmlns:p14="http://schemas.microsoft.com/office/powerpoint/2010/main" val="36281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302433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В Конституции записаны права каждого гражданина 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Право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– это  нормы, которые нам предоставляет государство. Это право на работу, отдых, образование, медицинскую помощь, на доступ к информации и культурным ценностям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548680"/>
            <a:ext cx="2520280" cy="9361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1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386610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В Конституции есть и другие права. 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С ними мы познакомимся с вами в другой раз.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Твои права действительны только в том случае, если ты не нарушаешь права других людей.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Каждое право порождает обязанности:  права без обязанностей приводят к беспределу, а 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обязанность без прав – к произволу.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212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1389"/>
              </p:ext>
            </p:extLst>
          </p:nvPr>
        </p:nvGraphicFramePr>
        <p:xfrm>
          <a:off x="539552" y="404662"/>
          <a:ext cx="8064895" cy="6255400"/>
        </p:xfrm>
        <a:graphic>
          <a:graphicData uri="http://schemas.openxmlformats.org/drawingml/2006/table">
            <a:tbl>
              <a:tblPr firstRow="1" firstCol="1" bandRow="1"/>
              <a:tblGrid>
                <a:gridCol w="4032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Что я делал сегодня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Какое использовал право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Спал ночью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отдых и здоровье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Завтракал, обедал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заботу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Смотрел ТВ, Интернет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доступ к  информации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Ходил к врачу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медицинскую помощь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Ходил в школу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образование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0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Ходил в музей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Право на доступ к культурным ценностям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2167" marR="421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1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ОБЯЗАННОСТИ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-  Соблюдать Конституцию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- Сохранять природу и окружающую среду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   -  Защищать Отечество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- Платить налоги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438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4018458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accent4">
                    <a:lumMod val="75000"/>
                  </a:schemeClr>
                </a:solidFill>
              </a:rPr>
              <a:t>Викторина – игра</a:t>
            </a:r>
            <a:br>
              <a:rPr lang="ru-RU" sz="66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6600" dirty="0" smtClean="0">
                <a:solidFill>
                  <a:schemeClr val="accent4">
                    <a:lumMod val="75000"/>
                  </a:schemeClr>
                </a:solidFill>
              </a:rPr>
              <a:t> «Кто нарушил право?»</a:t>
            </a:r>
            <a:endParaRPr lang="ru-RU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4402832" cy="4752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Кто нарушил право на свободу и держал Иванушку в плену? 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( Гуси-лебеди)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0" y="908720"/>
            <a:ext cx="4167420" cy="47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459</Words>
  <Application>Microsoft Office PowerPoint</Application>
  <PresentationFormat>Экран (4:3)</PresentationFormat>
  <Paragraphs>34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         «По страницам Конституции»          Методическая  разработка мероприятия, посвященного                        Дню Конституции  Российской  Федерации                                  Автор: воспитатель ГПД N6 ГБОУ N231                                                                                                           г. Санкт-Петербурга                                                                                                           Косухина Л.И.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В нашей стране 12 декабря отмечается День Конституции.   Слышали ли вы о Конституции?  Знаете ли вы, для чего она нужна?  И  почему о ней нужно знать каждому гражданину России? Что такое Конституция?  Это Основной  Закон государства. Была принята 12 декабря 1993 года, который помогает управлять страной в области экономике, политике, социальной жизни страны. Те, кто работал над созданием Конституции, думали о детях, потому что подрастающее поколение – это будущее России. </vt:lpstr>
      <vt:lpstr>В Конституции записаны права каждого гражданина  Право – это  нормы, которые нам предоставляет государство. Это право на работу, отдых, образование, медицинскую помощь, на доступ к информации и культурным ценностям</vt:lpstr>
      <vt:lpstr>В Конституции есть и другие права.   С ними мы познакомимся с вами в другой раз.  Твои права действительны только в том случае, если ты не нарушаешь права других людей.  Каждое право порождает обязанности:  права без обязанностей приводят к беспределу, а  обязанность без прав – к произволу. </vt:lpstr>
      <vt:lpstr>Презентация PowerPoint</vt:lpstr>
      <vt:lpstr>ОБЯЗАННОСТИ    -  Соблюдать Конституцию    - Сохранять природу и окружающую среду      -  Защищать Отечество  - Платить налоги </vt:lpstr>
      <vt:lpstr>Викторина – игра  «Кто нарушил право?»</vt:lpstr>
      <vt:lpstr> Кто нарушил право на свободу и держал Иванушку в плену?  ( Гуси-лебеди)</vt:lpstr>
      <vt:lpstr> Кто пользовался правом на труд на своем огороде и вырастил огромный урожай?  (Дед. «Репка»)</vt:lpstr>
      <vt:lpstr> Кто нарушил право на свободу и держал КАЯ в холодном плену? (Снежная королева)</vt:lpstr>
      <vt:lpstr> Кто нарушил право на неприкосновенность жилища?  («Лиса и заяц»)</vt:lpstr>
      <vt:lpstr>Кто пользовался правом свободного передвижения на печке?  (Емеля)</vt:lpstr>
      <vt:lpstr>Кто нарушил право на образование в сказке А.Толстого «Золотой ключик»?  (Буратино)</vt:lpstr>
      <vt:lpstr>Карабас-Барабас  заставил кукол работать в своем театре.  Какое право он нарушил? ( право на не принудительный труд ) </vt:lpstr>
      <vt:lpstr>Всем 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 разработка мероприятия,  посвященного  Дню Конституции  Российской  Федерации  « По страницам Конституции»  Воспитатель ГПД N6 ГБОУ N231  Адмиралтейского района  г. Санкт-Петербурга Косухина Л.И.</dc:title>
  <dc:creator>School231</dc:creator>
  <cp:lastModifiedBy>Julia</cp:lastModifiedBy>
  <cp:revision>28</cp:revision>
  <dcterms:created xsi:type="dcterms:W3CDTF">2020-12-09T08:15:04Z</dcterms:created>
  <dcterms:modified xsi:type="dcterms:W3CDTF">2020-12-11T03:49:04Z</dcterms:modified>
</cp:coreProperties>
</file>